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83" r:id="rId6"/>
    <p:sldId id="287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2" r:id="rId21"/>
    <p:sldId id="280" r:id="rId22"/>
    <p:sldId id="281" r:id="rId23"/>
    <p:sldId id="284" r:id="rId24"/>
    <p:sldId id="285" r:id="rId25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25D"/>
    <a:srgbClr val="FDD000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566" y="84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1"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fil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94244" y="1500700"/>
            <a:ext cx="7447760" cy="5821692"/>
          </a:xfrm>
          <a:prstGeom prst="rect">
            <a:avLst/>
          </a:prstGeom>
        </p:spPr>
      </p:pic>
      <p:sp>
        <p:nvSpPr>
          <p:cNvPr id="13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2025979" y="421435"/>
            <a:ext cx="2664000" cy="288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buNone/>
              <a:defRPr sz="800" spc="0"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문서 작성자</a:t>
            </a:r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992247"/>
            <a:ext cx="792000" cy="5580000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pic>
        <p:nvPicPr>
          <p:cNvPr id="20" name="그림 19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21" name="그림 20" descr="open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2"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lu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29756" y="124865"/>
            <a:ext cx="847300" cy="844231"/>
          </a:xfrm>
          <a:prstGeom prst="rect">
            <a:avLst/>
          </a:prstGeom>
        </p:spPr>
      </p:pic>
      <p:sp>
        <p:nvSpPr>
          <p:cNvPr id="4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899537" y="527293"/>
            <a:ext cx="9230365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12200" b="1" spc="230" baseline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 err="1"/>
              <a:t>projec</a:t>
            </a:r>
            <a:endParaRPr lang="en-US" altLang="ko-KR" dirty="0"/>
          </a:p>
        </p:txBody>
      </p:sp>
      <p:sp>
        <p:nvSpPr>
          <p:cNvPr id="5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3048800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50"/>
              </a:lnSpc>
              <a:buNone/>
              <a:defRPr sz="2100" spc="-5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문서 제목</a:t>
            </a:r>
          </a:p>
        </p:txBody>
      </p:sp>
      <p:sp>
        <p:nvSpPr>
          <p:cNvPr id="6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65253" y="4217216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900" spc="-3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</a:p>
        </p:txBody>
      </p:sp>
      <p:pic>
        <p:nvPicPr>
          <p:cNvPr id="13" name="그림 12" descr="arro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  <p:pic>
        <p:nvPicPr>
          <p:cNvPr id="15" name="그림 14" descr="ba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6660000" cy="502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목차 내용</a:t>
            </a:r>
          </a:p>
        </p:txBody>
      </p:sp>
      <p:sp>
        <p:nvSpPr>
          <p:cNvPr id="7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9034513" y="1277999"/>
            <a:ext cx="693746" cy="5022000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</a:p>
          <a:p>
            <a:pPr lvl="0"/>
            <a:r>
              <a:rPr lang="ko-KR" altLang="en-US" dirty="0"/>
              <a:t>목차</a:t>
            </a:r>
            <a:endParaRPr lang="en-US" altLang="ko-KR" dirty="0"/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8326980" y="5937740"/>
            <a:ext cx="205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5400000">
            <a:off x="9028980" y="630000"/>
            <a:ext cx="648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5" name="그림 14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중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pic>
        <p:nvPicPr>
          <p:cNvPr id="26" name="그림 25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27" name="그림 26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28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2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31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3312000"/>
            <a:ext cx="7200000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00"/>
              </a:lnSpc>
              <a:buNone/>
              <a:defRPr sz="4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중제목_ 큰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3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14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15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3311999"/>
            <a:ext cx="7200000" cy="14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사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499" y="1277999"/>
            <a:ext cx="5400000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 rot="5400000">
            <a:off x="6031980" y="3627000"/>
            <a:ext cx="664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7344000" y="1278000"/>
            <a:ext cx="2988000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000" b="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6264000"/>
            <a:ext cx="6660000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3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5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사진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5400000">
            <a:off x="6031980" y="3627000"/>
            <a:ext cx="664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7344000" y="1278000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>
            <p:ph type="pic" sz="quarter" idx="17"/>
          </p:nvPr>
        </p:nvSpPr>
        <p:spPr>
          <a:xfrm>
            <a:off x="7344000" y="5148378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1" name="그림 개체 틀 8"/>
          <p:cNvSpPr>
            <a:spLocks noGrp="1"/>
          </p:cNvSpPr>
          <p:nvPr>
            <p:ph type="pic" sz="quarter" idx="18"/>
          </p:nvPr>
        </p:nvSpPr>
        <p:spPr>
          <a:xfrm>
            <a:off x="7344000" y="3858252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2" name="그림 개체 틀 8"/>
          <p:cNvSpPr>
            <a:spLocks noGrp="1"/>
          </p:cNvSpPr>
          <p:nvPr>
            <p:ph type="pic" sz="quarter" idx="19"/>
          </p:nvPr>
        </p:nvSpPr>
        <p:spPr>
          <a:xfrm>
            <a:off x="7344000" y="2568126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pic>
        <p:nvPicPr>
          <p:cNvPr id="16" name="그림 15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7" name="그림 16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499" y="1277999"/>
            <a:ext cx="5400000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9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6264000"/>
            <a:ext cx="6660000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20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6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큰 키워드 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 rot="5400000">
            <a:off x="6031980" y="3627000"/>
            <a:ext cx="664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3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4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3312000"/>
            <a:ext cx="7200000" cy="14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16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7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1" r:id="rId4"/>
    <p:sldLayoutId id="2147483657" r:id="rId5"/>
    <p:sldLayoutId id="2147483654" r:id="rId6"/>
    <p:sldLayoutId id="2147483656" r:id="rId7"/>
    <p:sldLayoutId id="2147483655" r:id="rId8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서울 </a:t>
            </a:r>
            <a:r>
              <a:rPr lang="en-US" altLang="ko-KR" dirty="0"/>
              <a:t>4</a:t>
            </a:r>
            <a:r>
              <a:rPr lang="ko-KR" altLang="en-US" dirty="0"/>
              <a:t>반 </a:t>
            </a:r>
            <a:r>
              <a:rPr lang="en-US" altLang="ko-KR" dirty="0"/>
              <a:t>– </a:t>
            </a:r>
            <a:r>
              <a:rPr lang="ko-KR" altLang="en-US" dirty="0"/>
              <a:t>죽음의 </a:t>
            </a:r>
            <a:r>
              <a:rPr lang="en-US" altLang="ko-KR" dirty="0"/>
              <a:t>4</a:t>
            </a:r>
            <a:r>
              <a:rPr lang="ko-KR" altLang="en-US" dirty="0"/>
              <a:t>조 우윤석</a:t>
            </a:r>
            <a:r>
              <a:rPr lang="en-US" altLang="ko-KR" dirty="0"/>
              <a:t>, </a:t>
            </a:r>
            <a:r>
              <a:rPr lang="ko-KR" altLang="en-US" dirty="0" err="1"/>
              <a:t>윤홍림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0000" y="992247"/>
            <a:ext cx="792000" cy="5580000"/>
          </a:xfrm>
        </p:spPr>
        <p:txBody>
          <a:bodyPr vert="wordArtVertRtl"/>
          <a:lstStyle/>
          <a:p>
            <a:r>
              <a:rPr lang="en-US" altLang="ko-KR" dirty="0"/>
              <a:t>404</a:t>
            </a:r>
            <a:r>
              <a:rPr lang="ko-KR" altLang="en-US" dirty="0"/>
              <a:t> </a:t>
            </a:r>
            <a:r>
              <a:rPr lang="en-US" altLang="ko-KR" dirty="0"/>
              <a:t>MOVIES 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5419CF-3BCB-42F4-8966-6F9004AF6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로그아웃 기능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AbstractUser</a:t>
            </a:r>
            <a:r>
              <a:rPr lang="ko-KR" altLang="en-US" dirty="0"/>
              <a:t>모델을 상속받아 사용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3207C9-70C6-4F93-B67B-2AF7F09F17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860A3D-7B8F-46A3-9359-DCD9F267C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60F00C-F1F7-46E2-9CE6-99E2EE1AF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USER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142B2-4683-489E-B912-CA2153062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1" y="1684158"/>
            <a:ext cx="36576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7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A34F2E-210A-4B53-BEE7-A1BE6109CB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86660" y="557998"/>
            <a:ext cx="7200000" cy="1440000"/>
          </a:xfrm>
        </p:spPr>
        <p:txBody>
          <a:bodyPr/>
          <a:lstStyle/>
          <a:p>
            <a:r>
              <a:rPr lang="en-US" altLang="ko-KR" dirty="0"/>
              <a:t>SIGN UP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77DB31-CFDF-49D3-9BF4-3C805F7A3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2F7F26-5331-4249-B6A2-8C7EF9672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USER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EA2AEA-4BE8-48D2-9B8B-2ABB38B3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22" y="1116335"/>
            <a:ext cx="6972300" cy="3743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7E38AB-CBA4-4BC2-B8F2-ED49AA73D30D}"/>
              </a:ext>
            </a:extLst>
          </p:cNvPr>
          <p:cNvSpPr txBox="1"/>
          <p:nvPr/>
        </p:nvSpPr>
        <p:spPr>
          <a:xfrm>
            <a:off x="1828122" y="5149874"/>
            <a:ext cx="6362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CustomForm</a:t>
            </a:r>
            <a:r>
              <a:rPr lang="ko-KR" altLang="en-US" dirty="0"/>
              <a:t>을 사용하여 </a:t>
            </a:r>
            <a:r>
              <a:rPr lang="ko-KR" altLang="en-US" dirty="0" err="1"/>
              <a:t>회원가입할</a:t>
            </a:r>
            <a:r>
              <a:rPr lang="ko-KR" altLang="en-US" dirty="0"/>
              <a:t> 때 필요한 부분만 출력되도록 변경</a:t>
            </a:r>
          </a:p>
        </p:txBody>
      </p:sp>
    </p:spTree>
    <p:extLst>
      <p:ext uri="{BB962C8B-B14F-4D97-AF65-F5344CB8AC3E}">
        <p14:creationId xmlns:p14="http://schemas.microsoft.com/office/powerpoint/2010/main" val="82894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0CF358-A324-420C-BA91-DD4CEBAF6D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540242"/>
            <a:ext cx="7200000" cy="1440000"/>
          </a:xfrm>
        </p:spPr>
        <p:txBody>
          <a:bodyPr/>
          <a:lstStyle/>
          <a:p>
            <a:r>
              <a:rPr lang="en-US" altLang="ko-KR" dirty="0"/>
              <a:t>LOG IN, Buttons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00078D-D36F-45A6-9C41-F1B0D869D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0D87EF-7532-4A37-B072-FA6B7AE04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USER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61C6C6-87F4-41B4-B48D-E6CE075AF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95" r="-5264" b="-8001"/>
          <a:stretch/>
        </p:blipFill>
        <p:spPr>
          <a:xfrm>
            <a:off x="5106931" y="1261236"/>
            <a:ext cx="4849562" cy="900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A35EBC-470E-4B2E-9A31-8B8B93BE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093" y="2096013"/>
            <a:ext cx="2486024" cy="8561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79CC2F-2CCC-441C-BB81-3F4660ED93CE}"/>
              </a:ext>
            </a:extLst>
          </p:cNvPr>
          <p:cNvSpPr txBox="1"/>
          <p:nvPr/>
        </p:nvSpPr>
        <p:spPr>
          <a:xfrm>
            <a:off x="5068115" y="3167413"/>
            <a:ext cx="4087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나눔명조"/>
              </a:rPr>
              <a:t>화면 상단 </a:t>
            </a:r>
            <a:r>
              <a:rPr lang="en-US" altLang="ko-KR" dirty="0" err="1">
                <a:ea typeface="나눔명조"/>
              </a:rPr>
              <a:t>NavBar</a:t>
            </a:r>
            <a:r>
              <a:rPr lang="ko-KR" altLang="en-US" dirty="0">
                <a:ea typeface="나눔명조"/>
              </a:rPr>
              <a:t>에서 </a:t>
            </a:r>
            <a:endParaRPr lang="en-US" altLang="ko-KR" dirty="0">
              <a:ea typeface="나눔명조"/>
            </a:endParaRPr>
          </a:p>
          <a:p>
            <a:r>
              <a:rPr lang="ko-KR" altLang="en-US" dirty="0">
                <a:ea typeface="나눔명조"/>
              </a:rPr>
              <a:t>로그인</a:t>
            </a:r>
            <a:r>
              <a:rPr lang="en-US" altLang="ko-KR" dirty="0">
                <a:ea typeface="나눔명조"/>
              </a:rPr>
              <a:t>, </a:t>
            </a:r>
            <a:r>
              <a:rPr lang="ko-KR" altLang="en-US" dirty="0">
                <a:ea typeface="나눔명조"/>
              </a:rPr>
              <a:t>회원가입</a:t>
            </a:r>
            <a:r>
              <a:rPr lang="en-US" altLang="ko-KR" dirty="0">
                <a:ea typeface="나눔명조"/>
              </a:rPr>
              <a:t>, </a:t>
            </a:r>
            <a:r>
              <a:rPr lang="ko-KR" altLang="en-US" dirty="0">
                <a:ea typeface="나눔명조"/>
              </a:rPr>
              <a:t>로그아웃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D225BD-DDC3-48DD-A05A-D30FA8906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1" t="1852" r="6212" b="3960"/>
          <a:stretch/>
        </p:blipFill>
        <p:spPr>
          <a:xfrm>
            <a:off x="2009950" y="1368364"/>
            <a:ext cx="2328638" cy="27363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BAE681-A346-4856-BD2C-F0F27BE4FF7C}"/>
              </a:ext>
            </a:extLst>
          </p:cNvPr>
          <p:cNvSpPr txBox="1"/>
          <p:nvPr/>
        </p:nvSpPr>
        <p:spPr>
          <a:xfrm>
            <a:off x="1602284" y="5328803"/>
            <a:ext cx="7740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로그아웃 버튼은 어느 페이지에서도 볼 수 있도록 상단 </a:t>
            </a:r>
            <a:r>
              <a:rPr lang="en-US" altLang="ko-KR" dirty="0" err="1"/>
              <a:t>NavBar</a:t>
            </a:r>
            <a:r>
              <a:rPr lang="ko-KR" altLang="en-US" dirty="0"/>
              <a:t>에 배치하였다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39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E35561-7615-4DF1-B8B6-C8D3202E74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유저들이 게시글과 댓글을 통해 소통을 나누는 공간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영화 정보 사이트이니 영화 스크린샷 업로드가 가능하도록 이미지 첨부도 가능하게 했다</a:t>
            </a:r>
            <a:r>
              <a:rPr lang="en-US" altLang="ko-KR" dirty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801710-CFFB-4BB0-96F4-37E94B7D24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COMMUNITY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D16FD3-291F-412A-817F-5871AF5C8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24F17-0ECD-402E-8E2D-843B7666A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621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DEC29F-7E33-41CF-AE1E-75355A1D0A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46700" y="4680731"/>
            <a:ext cx="7200000" cy="1440000"/>
          </a:xfrm>
        </p:spPr>
        <p:txBody>
          <a:bodyPr/>
          <a:lstStyle/>
          <a:p>
            <a:r>
              <a:rPr lang="en-US" altLang="ko-KR" dirty="0"/>
              <a:t>MODELS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8C9974-2F7A-428E-935F-E05F146EE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BCFE0E-9080-44D9-92A6-AF2FB3FDB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C3E13F-A6D8-4B85-AD3C-D2D2F044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68" y="1188343"/>
            <a:ext cx="62198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7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C72CF-0DA4-44CE-AABA-BA991EC3C8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46700" y="4428703"/>
            <a:ext cx="7200000" cy="1440000"/>
          </a:xfrm>
        </p:spPr>
        <p:txBody>
          <a:bodyPr/>
          <a:lstStyle/>
          <a:p>
            <a:r>
              <a:rPr lang="en-US" altLang="ko-KR" dirty="0"/>
              <a:t>URLS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86F2E0-815B-402C-B311-70A912F1C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3060BB-7CDE-4E7E-B08B-0676072D2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0B29FD-8EDA-4F57-8290-6E0176A0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24" y="1287236"/>
            <a:ext cx="73723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84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79608-3AD6-463E-AC22-D82A8B8EB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Board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F7779-E45A-4510-8B3A-57308FD78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B1EA78-DEEA-4F0A-B931-0CB31BE03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945C5F-9958-4490-89C6-99D96B6D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46" y="1404367"/>
            <a:ext cx="7254306" cy="172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D5822-A4EE-4FAD-B8F4-68501910C546}"/>
              </a:ext>
            </a:extLst>
          </p:cNvPr>
          <p:cNvSpPr txBox="1"/>
          <p:nvPr/>
        </p:nvSpPr>
        <p:spPr>
          <a:xfrm>
            <a:off x="1841453" y="4284687"/>
            <a:ext cx="6817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커뮤니티 메인 화면에서 사람들이 쓴 게시글을 보기 편하게 </a:t>
            </a:r>
            <a:r>
              <a:rPr lang="en-US" altLang="ko-KR" dirty="0"/>
              <a:t>Table</a:t>
            </a:r>
            <a:r>
              <a:rPr lang="ko-KR" altLang="en-US" dirty="0"/>
              <a:t>로 만들어서 정리했다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90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775834-D21B-40C2-8BC0-AFE57FFBCC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66680" y="557998"/>
            <a:ext cx="7200000" cy="1440000"/>
          </a:xfrm>
        </p:spPr>
        <p:txBody>
          <a:bodyPr/>
          <a:lstStyle/>
          <a:p>
            <a:r>
              <a:rPr lang="en-US" altLang="ko-KR" dirty="0"/>
              <a:t>Detail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C51CEA-FA23-4453-8D14-41BF2DFDF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033EB9-9D07-4FB2-A2B8-12A34FB31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09FAFA-CE61-4593-B14D-A0FE6FCD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53" y="1165015"/>
            <a:ext cx="6534832" cy="4041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727E98-B607-411D-8CCA-EE2436631D91}"/>
              </a:ext>
            </a:extLst>
          </p:cNvPr>
          <p:cNvSpPr txBox="1"/>
          <p:nvPr/>
        </p:nvSpPr>
        <p:spPr>
          <a:xfrm>
            <a:off x="2070336" y="5616835"/>
            <a:ext cx="6444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ko-KR" altLang="en-US" dirty="0" err="1"/>
              <a:t>게시글에</a:t>
            </a:r>
            <a:r>
              <a:rPr lang="ko-KR" altLang="en-US" dirty="0"/>
              <a:t> 들어가면 내용이 보이고 작성자인 경우 수정</a:t>
            </a:r>
            <a:r>
              <a:rPr lang="en-US" altLang="ko-KR" dirty="0"/>
              <a:t>, </a:t>
            </a:r>
            <a:r>
              <a:rPr lang="ko-KR" altLang="en-US" dirty="0"/>
              <a:t>삭제가 가능하게 만들었다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댓글은 로그인한 유저면 작성 가능하고</a:t>
            </a:r>
            <a:r>
              <a:rPr lang="en-US" altLang="ko-KR" dirty="0"/>
              <a:t>, </a:t>
            </a:r>
            <a:r>
              <a:rPr lang="ko-KR" altLang="en-US" dirty="0"/>
              <a:t>작성한 유저 본인이면 댓글을 삭제 가능하게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29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3D7F4BA-72AB-4C07-889C-8B62B5826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영화 추천 버튼 클릭 시</a:t>
            </a:r>
            <a:r>
              <a:rPr lang="en-US" altLang="ko-KR" dirty="0"/>
              <a:t>, </a:t>
            </a:r>
            <a:r>
              <a:rPr lang="ko-KR" altLang="en-US" dirty="0"/>
              <a:t>해당 유저가 평점을 기록한 영화들 중 가장 많이 본 장르로 영화 추천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 외에도 장르를 선택해서 영화를 찾을 수도 있고 키워드를 지정해서 해당 키워드가 포함된 영화 검색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001549-6609-49C4-B3F2-373B20CB2F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3777293"/>
            <a:ext cx="7200000" cy="1440000"/>
          </a:xfrm>
        </p:spPr>
        <p:txBody>
          <a:bodyPr/>
          <a:lstStyle/>
          <a:p>
            <a:r>
              <a:rPr lang="en-US" altLang="ko-KR" dirty="0"/>
              <a:t>MOVIE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E65F0F-C19B-4FE5-B01B-19B55B2B5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ADA7FE-E99F-44D0-9F33-1F5BC46126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3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AF4C6-802A-4099-8902-872098497B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392699"/>
            <a:ext cx="7200000" cy="1440000"/>
          </a:xfrm>
        </p:spPr>
        <p:txBody>
          <a:bodyPr/>
          <a:lstStyle/>
          <a:p>
            <a:r>
              <a:rPr lang="en-US" altLang="ko-KR" dirty="0"/>
              <a:t>URLS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509E60-84D7-45E0-AE23-235CCE55D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82FA59-0176-45D2-9958-56B0F92725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A928BA-B3F3-4FFC-88F0-143A9149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53" y="1117350"/>
            <a:ext cx="5362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7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02_seri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8428" y="1221996"/>
            <a:ext cx="7375626" cy="6204745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972000" y="1004894"/>
            <a:ext cx="9230365" cy="2232000"/>
          </a:xfrm>
        </p:spPr>
        <p:txBody>
          <a:bodyPr/>
          <a:lstStyle/>
          <a:p>
            <a:r>
              <a:rPr lang="en-US" altLang="ko-KR" dirty="0"/>
              <a:t>404</a:t>
            </a:r>
          </a:p>
          <a:p>
            <a:r>
              <a:rPr lang="en-US" altLang="ko-KR" dirty="0"/>
              <a:t>MOVIES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404 MOVIES </a:t>
            </a:r>
            <a:r>
              <a:rPr lang="ko-KR" altLang="en-US" dirty="0"/>
              <a:t>프로젝트 발표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300" dirty="0"/>
              <a:t>서울 </a:t>
            </a:r>
            <a:r>
              <a:rPr lang="en-US" altLang="ko-KR" sz="1300" dirty="0"/>
              <a:t>4</a:t>
            </a:r>
            <a:r>
              <a:rPr lang="ko-KR" altLang="en-US" sz="1300" dirty="0"/>
              <a:t>반 죽음의 </a:t>
            </a:r>
            <a:r>
              <a:rPr lang="en-US" altLang="ko-KR" sz="1300" dirty="0"/>
              <a:t>4</a:t>
            </a:r>
            <a:r>
              <a:rPr lang="ko-KR" altLang="en-US" sz="1300" dirty="0"/>
              <a:t>조 </a:t>
            </a:r>
            <a:endParaRPr lang="en-US" altLang="ko-KR" sz="1300" dirty="0"/>
          </a:p>
          <a:p>
            <a:r>
              <a:rPr lang="ko-KR" altLang="en-US" sz="1300" dirty="0"/>
              <a:t>우윤석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윤홍림</a:t>
            </a:r>
            <a:endParaRPr lang="ko-KR" altLang="en-US" sz="13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b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9144053" y="6138271"/>
            <a:ext cx="1748216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50" dirty="0">
                <a:latin typeface="나눔명조" pitchFamily="18" charset="-127"/>
                <a:ea typeface="나눔명조" pitchFamily="18" charset="-127"/>
              </a:rPr>
              <a:t>사진 출처 </a:t>
            </a:r>
            <a:r>
              <a:rPr lang="en-US" altLang="ko-KR" sz="650" dirty="0">
                <a:latin typeface="나눔명조" pitchFamily="18" charset="-127"/>
                <a:ea typeface="나눔명조" pitchFamily="18" charset="-127"/>
              </a:rPr>
              <a:t>: </a:t>
            </a:r>
            <a:r>
              <a:rPr lang="en-US" altLang="ko-KR" sz="650" dirty="0" err="1">
                <a:latin typeface="나눔명조" pitchFamily="18" charset="-127"/>
                <a:ea typeface="나눔명조" pitchFamily="18" charset="-127"/>
              </a:rPr>
              <a:t>flickr</a:t>
            </a:r>
            <a:r>
              <a:rPr lang="en-US" altLang="ko-KR" sz="650" dirty="0"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650" dirty="0">
                <a:latin typeface="나눔명조" pitchFamily="18" charset="-127"/>
                <a:ea typeface="나눔명조" pitchFamily="18" charset="-127"/>
              </a:rPr>
              <a:t>작성자 </a:t>
            </a:r>
            <a:r>
              <a:rPr lang="en-US" altLang="ko-KR" sz="650" dirty="0" err="1">
                <a:latin typeface="나눔명조" pitchFamily="18" charset="-127"/>
                <a:ea typeface="나눔명조" pitchFamily="18" charset="-127"/>
              </a:rPr>
              <a:t>antwerpenR</a:t>
            </a:r>
            <a:endParaRPr lang="ko-KR" altLang="en-US" sz="650" dirty="0"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5" name="그림 14" descr="arr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2F652E-3D75-422D-A670-CCB570F08D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5436" y="4976628"/>
            <a:ext cx="7200000" cy="14400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F66D0-4051-4894-B0F2-22120A81B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2AFD5B-D605-4562-81B6-9DD1318B3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HOME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81BFF9-E519-4C89-B765-A0A0D4A7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436" y="1277998"/>
            <a:ext cx="7067149" cy="31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6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FE0E0-0CD8-4DEA-A9F0-D509E042B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38288" y="5291302"/>
            <a:ext cx="7200000" cy="14400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1966D-0502-4177-AC09-1C5406F02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A9773F-965E-415F-ABBB-EB4F71B8AE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88FE8B-567A-4B71-876D-A8203718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6" y="934350"/>
            <a:ext cx="5957093" cy="4132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0BE6C9-FE5F-47C0-8C90-C1C44D0B4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46" b="1117"/>
          <a:stretch/>
        </p:blipFill>
        <p:spPr>
          <a:xfrm>
            <a:off x="7487369" y="396255"/>
            <a:ext cx="1468254" cy="62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45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F744E-2BCC-4EF9-9669-5A9C572F7B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0920" y="5580027"/>
            <a:ext cx="7200000" cy="1440000"/>
          </a:xfrm>
        </p:spPr>
        <p:txBody>
          <a:bodyPr/>
          <a:lstStyle/>
          <a:p>
            <a:r>
              <a:rPr lang="en-US" altLang="ko-KR" dirty="0"/>
              <a:t>SEARCH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FE08CC-FDEC-42D2-B7C7-BED423DEB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5D2D5A-26DE-4479-8DA4-9F42C42FE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69AEC0-D105-49C7-A900-6B2717AB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84" y="932617"/>
            <a:ext cx="5958768" cy="42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5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D4672-F7EA-49BA-BB38-A1F052AB6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9241A6-1647-4B52-91A8-B430A60E17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시연영상</a:t>
            </a:r>
          </a:p>
        </p:txBody>
      </p:sp>
      <p:pic>
        <p:nvPicPr>
          <p:cNvPr id="6" name="홈페이지 시연영상">
            <a:hlinkClick r:id="" action="ppaction://media"/>
            <a:extLst>
              <a:ext uri="{FF2B5EF4-FFF2-40B4-BE49-F238E27FC236}">
                <a16:creationId xmlns:a16="http://schemas.microsoft.com/office/drawing/2014/main" id="{CBD39BF5-7E81-4121-BB09-B1AC30239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212" y="1404367"/>
            <a:ext cx="8267071" cy="44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40D094-1E23-4B6A-A4E1-3E8F6A1C3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      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09C657-4C09-431F-93E4-D95B99813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30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bIns="1080000"/>
          <a:lstStyle/>
          <a:p>
            <a:r>
              <a:rPr lang="ko-KR" altLang="en-US" dirty="0"/>
              <a:t>프로젝트 컨셉</a:t>
            </a:r>
            <a:endParaRPr lang="en-US" altLang="ko-KR" dirty="0"/>
          </a:p>
          <a:p>
            <a:r>
              <a:rPr lang="ko-KR" altLang="en-US" dirty="0"/>
              <a:t>구조 및 사용 기술 </a:t>
            </a:r>
            <a:endParaRPr lang="en-US" altLang="ko-KR" dirty="0"/>
          </a:p>
          <a:p>
            <a:r>
              <a:rPr lang="ko-KR" altLang="en-US" dirty="0"/>
              <a:t>역할분담</a:t>
            </a:r>
            <a:endParaRPr lang="en-US" altLang="ko-KR" dirty="0"/>
          </a:p>
          <a:p>
            <a:r>
              <a:rPr lang="en-US" altLang="ko-KR" dirty="0"/>
              <a:t>ERD</a:t>
            </a:r>
          </a:p>
          <a:p>
            <a:r>
              <a:rPr lang="en-US" altLang="ko-KR" dirty="0"/>
              <a:t>DATABASE</a:t>
            </a:r>
          </a:p>
          <a:p>
            <a:r>
              <a:rPr lang="en-US" altLang="ko-KR" dirty="0"/>
              <a:t>USER</a:t>
            </a:r>
          </a:p>
          <a:p>
            <a:r>
              <a:rPr lang="en-US" altLang="ko-KR" dirty="0"/>
              <a:t>COMMUNITY</a:t>
            </a:r>
          </a:p>
          <a:p>
            <a:r>
              <a:rPr lang="en-US" altLang="ko-KR" dirty="0"/>
              <a:t>MOVIE</a:t>
            </a:r>
          </a:p>
          <a:p>
            <a:r>
              <a:rPr lang="ko-KR" altLang="en-US" dirty="0"/>
              <a:t>시연 영상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en-US" altLang="ko-KR" dirty="0"/>
              <a:t>01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02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03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04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05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06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07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목 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장르 기반의 추천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본</a:t>
            </a:r>
            <a:r>
              <a:rPr lang="en-US" altLang="ko-KR" dirty="0"/>
              <a:t> </a:t>
            </a:r>
            <a:r>
              <a:rPr lang="ko-KR" altLang="en-US" dirty="0"/>
              <a:t>영화를 기준으로 장르를 선정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프로젝트 컨셉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      장르</a:t>
            </a:r>
            <a:r>
              <a:rPr lang="en-US" altLang="ko-KR" dirty="0"/>
              <a:t>         </a:t>
            </a:r>
            <a:r>
              <a:rPr lang="ko-KR" altLang="en-US" dirty="0"/>
              <a:t>유저의 취향</a:t>
            </a:r>
          </a:p>
        </p:txBody>
      </p:sp>
      <p:pic>
        <p:nvPicPr>
          <p:cNvPr id="9" name="그림 8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6600" y="3378988"/>
            <a:ext cx="286513" cy="28651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rot="5400000">
            <a:off x="8632980" y="6252461"/>
            <a:ext cx="1440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circ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23274" y="2120161"/>
            <a:ext cx="1258827" cy="1258827"/>
          </a:xfrm>
          <a:prstGeom prst="rect">
            <a:avLst/>
          </a:prstGeom>
        </p:spPr>
      </p:pic>
      <p:pic>
        <p:nvPicPr>
          <p:cNvPr id="12" name="그림 11" descr="circ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23274" y="4036222"/>
            <a:ext cx="1258827" cy="1258827"/>
          </a:xfrm>
          <a:prstGeom prst="rect">
            <a:avLst/>
          </a:prstGeom>
        </p:spPr>
      </p:pic>
      <p:sp>
        <p:nvSpPr>
          <p:cNvPr id="16" name="텍스트 개체 틀 17"/>
          <p:cNvSpPr txBox="1">
            <a:spLocks/>
          </p:cNvSpPr>
          <p:nvPr/>
        </p:nvSpPr>
        <p:spPr>
          <a:xfrm>
            <a:off x="8776687" y="2173574"/>
            <a:ext cx="1152000" cy="115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buNone/>
              <a:defRPr sz="1300" b="1">
                <a:solidFill>
                  <a:srgbClr val="42B25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  <a:defRPr/>
            </a:pPr>
            <a:r>
              <a:rPr lang="ko-KR" altLang="en-US" dirty="0"/>
              <a:t>장르</a:t>
            </a:r>
            <a:endParaRPr lang="en-US" altLang="ko-KR" dirty="0"/>
          </a:p>
        </p:txBody>
      </p:sp>
      <p:sp>
        <p:nvSpPr>
          <p:cNvPr id="17" name="텍스트 개체 틀 17"/>
          <p:cNvSpPr txBox="1">
            <a:spLocks/>
          </p:cNvSpPr>
          <p:nvPr/>
        </p:nvSpPr>
        <p:spPr>
          <a:xfrm>
            <a:off x="8776687" y="4089635"/>
            <a:ext cx="1152000" cy="115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buNone/>
              <a:defRPr sz="1300" b="1">
                <a:solidFill>
                  <a:srgbClr val="42B25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  <a:defRPr/>
            </a:pPr>
            <a:r>
              <a:rPr lang="ko-KR" altLang="en-US" dirty="0"/>
              <a:t>유저 취향</a:t>
            </a:r>
            <a:endParaRPr lang="en-US" altLang="ko-KR" dirty="0"/>
          </a:p>
        </p:txBody>
      </p:sp>
      <p:pic>
        <p:nvPicPr>
          <p:cNvPr id="18" name="그림 17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9724" y="3564349"/>
            <a:ext cx="286513" cy="286513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 rot="5400000">
            <a:off x="8632980" y="1026000"/>
            <a:ext cx="1440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2488080-4728-45A9-81DF-D949689A98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Django</a:t>
            </a:r>
            <a:r>
              <a:rPr lang="ko-KR" altLang="en-US" dirty="0"/>
              <a:t>를 사용하여 서버를 구성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Django</a:t>
            </a:r>
            <a:r>
              <a:rPr lang="ko-KR" altLang="en-US" dirty="0"/>
              <a:t>의 </a:t>
            </a:r>
            <a:r>
              <a:rPr lang="en-US" altLang="ko-KR" dirty="0"/>
              <a:t>ORM</a:t>
            </a:r>
            <a:r>
              <a:rPr lang="ko-KR" altLang="en-US" dirty="0"/>
              <a:t>을 활용하여 데이터베이스를 관리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/>
              <a:t>Javascript</a:t>
            </a:r>
            <a:r>
              <a:rPr lang="ko-KR" altLang="en-US" dirty="0"/>
              <a:t>에서 </a:t>
            </a:r>
            <a:r>
              <a:rPr lang="en-US" altLang="ko-KR" dirty="0" err="1"/>
              <a:t>axios</a:t>
            </a:r>
            <a:r>
              <a:rPr lang="ko-KR" altLang="en-US" dirty="0"/>
              <a:t>를 활용하여 검색 및 페이지 이동시</a:t>
            </a:r>
            <a:r>
              <a:rPr lang="en-US" altLang="ko-KR" dirty="0"/>
              <a:t> </a:t>
            </a:r>
            <a:r>
              <a:rPr lang="ko-KR" altLang="en-US" dirty="0"/>
              <a:t>페이지 리로드를 하지 않고 </a:t>
            </a:r>
            <a:r>
              <a:rPr lang="en-US" altLang="ko-KR" dirty="0" err="1"/>
              <a:t>QuerySet</a:t>
            </a:r>
            <a:r>
              <a:rPr lang="ko-KR" altLang="en-US" dirty="0"/>
              <a:t>을 받아 부분적으로 갱신함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A25E3-7509-4F1C-9364-8BAE3AE91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773838-A9D0-4890-9B12-10279EB934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구조 및 사용 기술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E4D74D-837E-4975-9D08-1A83BC62B2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140671"/>
            <a:ext cx="7200000" cy="720000"/>
          </a:xfrm>
        </p:spPr>
        <p:txBody>
          <a:bodyPr/>
          <a:lstStyle/>
          <a:p>
            <a:r>
              <a:rPr lang="en-US" altLang="ko-KR" dirty="0"/>
              <a:t>TECH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92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2488080-4728-45A9-81DF-D949689A98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윤홍림 </a:t>
            </a:r>
            <a:r>
              <a:rPr lang="en-US" altLang="ko-KR" dirty="0"/>
              <a:t>: Front / Django, html, </a:t>
            </a:r>
            <a:r>
              <a:rPr lang="en-US" altLang="ko-KR" dirty="0" err="1"/>
              <a:t>css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우윤석 </a:t>
            </a:r>
            <a:r>
              <a:rPr lang="en-US" altLang="ko-KR" dirty="0"/>
              <a:t>: Back / Django, Algorithm, JavaScript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A25E3-7509-4F1C-9364-8BAE3AE91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773838-A9D0-4890-9B12-10279EB934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역할 분담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E4D74D-837E-4975-9D08-1A83BC62B2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140671"/>
            <a:ext cx="7200000" cy="720000"/>
          </a:xfrm>
        </p:spPr>
        <p:txBody>
          <a:bodyPr/>
          <a:lstStyle/>
          <a:p>
            <a:r>
              <a:rPr lang="en-US" altLang="ko-KR" dirty="0"/>
              <a:t>ROLE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53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ADC450-2B21-4E8E-8160-E3D0531FC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C433C2-06CF-4597-964D-596FBF810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952468-53B1-43F8-8D70-944F6E427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28" y="936581"/>
            <a:ext cx="6082169" cy="62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1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81DE4E-010F-4B34-B9D1-93EAD1660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TMDB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TMDB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중 </a:t>
            </a:r>
            <a:r>
              <a:rPr lang="en-US" altLang="ko-KR" dirty="0"/>
              <a:t>Top Rated</a:t>
            </a:r>
            <a:r>
              <a:rPr lang="ko-KR" altLang="en-US" dirty="0"/>
              <a:t>데이터를 </a:t>
            </a:r>
            <a:r>
              <a:rPr lang="en-US" altLang="ko-KR" dirty="0"/>
              <a:t>50</a:t>
            </a:r>
            <a:r>
              <a:rPr lang="ko-KR" altLang="en-US" dirty="0"/>
              <a:t>페이지 까지 활용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TMDB</a:t>
            </a:r>
            <a:r>
              <a:rPr lang="ko-KR" altLang="en-US" dirty="0"/>
              <a:t>의 </a:t>
            </a:r>
            <a:r>
              <a:rPr lang="en-US" altLang="ko-KR" dirty="0"/>
              <a:t>Genres data </a:t>
            </a:r>
            <a:r>
              <a:rPr lang="ko-KR" altLang="en-US" dirty="0"/>
              <a:t>또한 참고하여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67746-1762-4C16-AC1C-32DEF0316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335A0B-2B98-4E89-98F5-9CBF5B2C8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163CAD-0F8C-4630-95F4-B4B166490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74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14D3BD-09E2-453B-A0DE-30733016B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1357" y="4788743"/>
            <a:ext cx="6935159" cy="1735084"/>
          </a:xfrm>
        </p:spPr>
        <p:txBody>
          <a:bodyPr/>
          <a:lstStyle/>
          <a:p>
            <a:r>
              <a:rPr lang="en-US" altLang="ko-KR" dirty="0"/>
              <a:t>update.py </a:t>
            </a:r>
            <a:r>
              <a:rPr lang="ko-KR" altLang="en-US" dirty="0"/>
              <a:t>실행 시 해당 </a:t>
            </a:r>
            <a:r>
              <a:rPr lang="en-US" altLang="ko-KR" dirty="0"/>
              <a:t>API</a:t>
            </a:r>
            <a:r>
              <a:rPr lang="ko-KR" altLang="en-US" dirty="0"/>
              <a:t>에서 영화 데이터를 가져와서 </a:t>
            </a:r>
            <a:r>
              <a:rPr lang="en-US" altLang="ko-KR" dirty="0" err="1"/>
              <a:t>movie.json</a:t>
            </a:r>
            <a:r>
              <a:rPr lang="ko-KR" altLang="en-US" dirty="0"/>
              <a:t>에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 manage.py </a:t>
            </a:r>
            <a:r>
              <a:rPr lang="en-US" altLang="ko-KR" dirty="0" err="1"/>
              <a:t>loaddata</a:t>
            </a:r>
            <a:r>
              <a:rPr lang="en-US" altLang="ko-KR" dirty="0"/>
              <a:t> ./movie/fixtures/</a:t>
            </a:r>
            <a:r>
              <a:rPr lang="en-US" altLang="ko-KR" dirty="0" err="1"/>
              <a:t>movie.json</a:t>
            </a:r>
            <a:r>
              <a:rPr lang="en-US" altLang="ko-KR" dirty="0"/>
              <a:t> </a:t>
            </a:r>
            <a:r>
              <a:rPr lang="ko-KR" altLang="en-US" dirty="0"/>
              <a:t>명령어 실행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F13FFE-2832-4F1A-85C6-2D86E75F3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DFF4AE-2A8A-45A3-8EAF-B4D04065FF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DATABASE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A0BB69-0250-4DF2-BEBF-EA94780D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68" y="1277998"/>
            <a:ext cx="7461767" cy="3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0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학생용프로젝트발표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406</Words>
  <Application>Microsoft Office PowerPoint</Application>
  <PresentationFormat>사용자 지정</PresentationFormat>
  <Paragraphs>147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나눔고딕</vt:lpstr>
      <vt:lpstr>나눔고딕 ExtraBold</vt:lpstr>
      <vt:lpstr>나눔명조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네이버 한글한글 아름답게</dc:creator>
  <cp:lastModifiedBy>(학생) 우윤석 (친환경에너지공학부)</cp:lastModifiedBy>
  <cp:revision>100</cp:revision>
  <dcterms:created xsi:type="dcterms:W3CDTF">2012-01-17T03:47:30Z</dcterms:created>
  <dcterms:modified xsi:type="dcterms:W3CDTF">2021-11-25T07:07:59Z</dcterms:modified>
</cp:coreProperties>
</file>